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7" r:id="rId4"/>
    <p:sldId id="263" r:id="rId5"/>
    <p:sldId id="257" r:id="rId6"/>
    <p:sldId id="265" r:id="rId7"/>
    <p:sldId id="266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013"/>
    <a:srgbClr val="F1900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4" autoAdjust="0"/>
    <p:restoredTop sz="94660"/>
  </p:normalViewPr>
  <p:slideViewPr>
    <p:cSldViewPr snapToGrid="0">
      <p:cViewPr varScale="1">
        <p:scale>
          <a:sx n="55" d="100"/>
          <a:sy n="55" d="100"/>
        </p:scale>
        <p:origin x="65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video" Target="../media/media1.mp4" /><Relationship Id="rId1" Type="http://schemas.microsoft.com/office/2007/relationships/media" Target="../media/media1.mp4" /><Relationship Id="rId4" Type="http://schemas.openxmlformats.org/officeDocument/2006/relationships/image" Target="../media/image4.pn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 /><Relationship Id="rId3" Type="http://schemas.openxmlformats.org/officeDocument/2006/relationships/image" Target="../media/image6.jpeg" /><Relationship Id="rId7" Type="http://schemas.openxmlformats.org/officeDocument/2006/relationships/image" Target="../media/image10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jpeg" /><Relationship Id="rId5" Type="http://schemas.openxmlformats.org/officeDocument/2006/relationships/image" Target="../media/image8.jpeg" /><Relationship Id="rId4" Type="http://schemas.openxmlformats.org/officeDocument/2006/relationships/image" Target="../media/image7.gif" /><Relationship Id="rId9" Type="http://schemas.openxmlformats.org/officeDocument/2006/relationships/image" Target="../media/image12.gif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 /><Relationship Id="rId13" Type="http://schemas.openxmlformats.org/officeDocument/2006/relationships/image" Target="../media/image24.jpeg" /><Relationship Id="rId3" Type="http://schemas.openxmlformats.org/officeDocument/2006/relationships/image" Target="../media/image14.emf" /><Relationship Id="rId7" Type="http://schemas.openxmlformats.org/officeDocument/2006/relationships/image" Target="../media/image18.emf" /><Relationship Id="rId12" Type="http://schemas.openxmlformats.org/officeDocument/2006/relationships/image" Target="../media/image23.emf" /><Relationship Id="rId2" Type="http://schemas.openxmlformats.org/officeDocument/2006/relationships/image" Target="../media/image13.emf" /><Relationship Id="rId16" Type="http://schemas.openxmlformats.org/officeDocument/2006/relationships/image" Target="../media/image27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7.emf" /><Relationship Id="rId11" Type="http://schemas.openxmlformats.org/officeDocument/2006/relationships/image" Target="../media/image22.emf" /><Relationship Id="rId5" Type="http://schemas.openxmlformats.org/officeDocument/2006/relationships/image" Target="../media/image16.jpeg" /><Relationship Id="rId15" Type="http://schemas.openxmlformats.org/officeDocument/2006/relationships/image" Target="../media/image26.jpeg" /><Relationship Id="rId10" Type="http://schemas.openxmlformats.org/officeDocument/2006/relationships/image" Target="../media/image21.jpeg" /><Relationship Id="rId4" Type="http://schemas.openxmlformats.org/officeDocument/2006/relationships/image" Target="../media/image15.jpg" /><Relationship Id="rId9" Type="http://schemas.openxmlformats.org/officeDocument/2006/relationships/image" Target="../media/image20.emf" /><Relationship Id="rId14" Type="http://schemas.openxmlformats.org/officeDocument/2006/relationships/image" Target="../media/image25.jpe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 /><Relationship Id="rId3" Type="http://schemas.openxmlformats.org/officeDocument/2006/relationships/image" Target="../media/image16.jpeg" /><Relationship Id="rId7" Type="http://schemas.openxmlformats.org/officeDocument/2006/relationships/image" Target="../media/image23.emf" /><Relationship Id="rId2" Type="http://schemas.openxmlformats.org/officeDocument/2006/relationships/image" Target="../media/image14.emf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1.jpeg" /><Relationship Id="rId5" Type="http://schemas.openxmlformats.org/officeDocument/2006/relationships/image" Target="../media/image20.emf" /><Relationship Id="rId4" Type="http://schemas.openxmlformats.org/officeDocument/2006/relationships/image" Target="../media/image19.emf" /><Relationship Id="rId9" Type="http://schemas.openxmlformats.org/officeDocument/2006/relationships/image" Target="../media/image27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 /><Relationship Id="rId3" Type="http://schemas.openxmlformats.org/officeDocument/2006/relationships/image" Target="../media/image15.jpg" /><Relationship Id="rId7" Type="http://schemas.openxmlformats.org/officeDocument/2006/relationships/image" Target="../media/image24.jpeg" /><Relationship Id="rId2" Type="http://schemas.openxmlformats.org/officeDocument/2006/relationships/image" Target="../media/image13.emf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2.emf" /><Relationship Id="rId5" Type="http://schemas.openxmlformats.org/officeDocument/2006/relationships/image" Target="../media/image18.emf" /><Relationship Id="rId4" Type="http://schemas.openxmlformats.org/officeDocument/2006/relationships/image" Target="../media/image17.emf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5939" y="5034918"/>
            <a:ext cx="7772400" cy="146304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season is it?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Картинки по запросу seas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939" y="0"/>
            <a:ext cx="8157152" cy="457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683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seas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73" y="0"/>
            <a:ext cx="10404764" cy="731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95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videoplayback (6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04272" y="0"/>
            <a:ext cx="9159783" cy="6869161"/>
          </a:xfrm>
        </p:spPr>
      </p:pic>
    </p:spTree>
    <p:extLst>
      <p:ext uri="{BB962C8B-B14F-4D97-AF65-F5344CB8AC3E}">
        <p14:creationId xmlns:p14="http://schemas.microsoft.com/office/powerpoint/2010/main" val="419839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800" y="4115327"/>
            <a:ext cx="2169937" cy="221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481" y="473953"/>
            <a:ext cx="2000508" cy="189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085" y="3925196"/>
            <a:ext cx="3869623" cy="21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86385" y="212807"/>
            <a:ext cx="5197120" cy="929470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WEather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28" y="5160248"/>
            <a:ext cx="1697752" cy="169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206859" y="6035259"/>
            <a:ext cx="185997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It’s rainy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174" name="Picture 6" descr="Картинки по запросу it snows cart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34" y="1197262"/>
            <a:ext cx="2623611" cy="267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49010" y="3977572"/>
            <a:ext cx="150697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It’s snowy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176" name="Picture 8" descr="Похоже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173" y="2948678"/>
            <a:ext cx="2455736" cy="257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94970" y="5868190"/>
            <a:ext cx="183102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It’s sunny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08050" y="6035259"/>
            <a:ext cx="197518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It’s windy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04010" y="2193409"/>
            <a:ext cx="200050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It’s foggy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184" name="Picture 16" descr="Похожее изображени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365" y="556504"/>
            <a:ext cx="2231527" cy="222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895642" y="2896174"/>
            <a:ext cx="150697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It’s cold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186" name="Picture 18" descr="Картинки по запросу it's warm carto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800" y="246097"/>
            <a:ext cx="1812919" cy="284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582774" y="3282219"/>
            <a:ext cx="150697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It’s hot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1525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296648" y="14624"/>
            <a:ext cx="8959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When it’s cold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/warm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I wear…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32301" y="900834"/>
            <a:ext cx="11582885" cy="5410322"/>
            <a:chOff x="532301" y="900834"/>
            <a:chExt cx="11582885" cy="5410322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50366" y="980233"/>
              <a:ext cx="2864820" cy="1464094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223" y="1180715"/>
              <a:ext cx="2067022" cy="82753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580" y="2589299"/>
              <a:ext cx="1584198" cy="1447853"/>
            </a:xfrm>
            <a:prstGeom prst="rect">
              <a:avLst/>
            </a:prstGeom>
          </p:spPr>
        </p:pic>
        <p:pic>
          <p:nvPicPr>
            <p:cNvPr id="7" name="Picture 2" descr="ÐÐ°ÑÑÐ¸Ð½ÐºÐ¸ Ð¿Ð¾ Ð·Ð°Ð¿ÑÐ¾ÑÑ ÐºÐ¾Ð»Ð³Ð¾ÑÑ Ð½Ð°ÑÐ¸ÑÐ¾Ð²Ð°Ð½Ð½ÑÐµ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301" y="4693679"/>
              <a:ext cx="1617477" cy="1617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47393" y="2529197"/>
              <a:ext cx="2029702" cy="1401279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06425" y="4898886"/>
              <a:ext cx="1902480" cy="1373666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54561" y="1031053"/>
              <a:ext cx="1925441" cy="125538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11469" y="2529197"/>
              <a:ext cx="1955606" cy="1617602"/>
            </a:xfrm>
            <a:prstGeom prst="rect">
              <a:avLst/>
            </a:prstGeom>
          </p:spPr>
        </p:pic>
        <p:pic>
          <p:nvPicPr>
            <p:cNvPr id="14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8786" y="970479"/>
              <a:ext cx="1814709" cy="1816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75611" y="2874240"/>
              <a:ext cx="1958232" cy="1327688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895598" y="4726529"/>
              <a:ext cx="2901084" cy="1382250"/>
            </a:xfrm>
            <a:prstGeom prst="rect">
              <a:avLst/>
            </a:prstGeom>
          </p:spPr>
        </p:pic>
        <p:pic>
          <p:nvPicPr>
            <p:cNvPr id="1028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2379" y="2745933"/>
              <a:ext cx="1483922" cy="164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2379" y="4957485"/>
              <a:ext cx="1756352" cy="1256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ÐÐ°ÑÑÐ¸Ð½ÐºÐ¸ Ð¿Ð¾ Ð·Ð°Ð¿ÑÐ¾ÑÑ hat cartoon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059" y="900834"/>
              <a:ext cx="1629016" cy="1543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ÐÐ°ÑÑÐ¸Ð½ÐºÐ¸ Ð¿Ð¾ Ð·Ð°Ð¿ÑÐ¾ÑÑ jacket cartoo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2271" y="4621570"/>
              <a:ext cx="1631661" cy="1631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3896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359150" y="14624"/>
            <a:ext cx="6834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When it’s cold I wear…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627" y="4590123"/>
            <a:ext cx="3103891" cy="1242641"/>
          </a:xfrm>
          <a:prstGeom prst="rect">
            <a:avLst/>
          </a:prstGeom>
        </p:spPr>
      </p:pic>
      <p:pic>
        <p:nvPicPr>
          <p:cNvPr id="7" name="Picture 2" descr="ÐÐ°ÑÑÐ¸Ð½ÐºÐ¸ Ð¿Ð¾ Ð·Ð°Ð¿ÑÐ¾ÑÑ ÐºÐ¾Ð»Ð³Ð¾ÑÑ Ð½Ð°ÑÐ¸ÑÐ¾Ð²Ð°Ð½Ð½Ñ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119" y="3892495"/>
            <a:ext cx="2096970" cy="209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1527" y="4308765"/>
            <a:ext cx="2333202" cy="15212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2929" y="1592550"/>
            <a:ext cx="2290464" cy="1894584"/>
          </a:xfrm>
          <a:prstGeom prst="rect">
            <a:avLst/>
          </a:prstGeom>
        </p:spPr>
      </p:pic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218" y="1450383"/>
            <a:ext cx="2398845" cy="240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3089" y="4116928"/>
            <a:ext cx="3372129" cy="1606684"/>
          </a:xfrm>
          <a:prstGeom prst="rect">
            <a:avLst/>
          </a:prstGeom>
        </p:spPr>
      </p:pic>
      <p:pic>
        <p:nvPicPr>
          <p:cNvPr id="1032" name="Picture 8" descr="ÐÐ°ÑÑÐ¸Ð½ÐºÐ¸ Ð¿Ð¾ Ð·Ð°Ð¿ÑÐ¾ÑÑ hat carto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90" y="1494486"/>
            <a:ext cx="2132959" cy="20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ÐÐ°ÑÑÐ¸Ð½ÐºÐ¸ Ð¿Ð¾ Ð·Ð°Ð¿ÑÐ¾ÑÑ jacket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jacket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6" descr="ÐÐ°ÑÑÐ¸Ð½ÐºÐ¸ Ð¿Ð¾ Ð·Ð°Ð¿ÑÐ¾ÑÑ jacket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ÐÐ°ÑÑÐ¸Ð½ÐºÐ¸ Ð¿Ð¾ Ð·Ð°Ð¿ÑÐ¾ÑÑ jacket carto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27" y="1494486"/>
            <a:ext cx="2018392" cy="201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694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019602" y="14624"/>
            <a:ext cx="75133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When it’s 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warm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I wear…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470" y="1160243"/>
            <a:ext cx="3337932" cy="17058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989" y="1322351"/>
            <a:ext cx="1584198" cy="14478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088" y="2693995"/>
            <a:ext cx="2962549" cy="20453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8774" y="4561018"/>
            <a:ext cx="2450532" cy="17693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9561" y="3164862"/>
            <a:ext cx="2671539" cy="1811313"/>
          </a:xfrm>
          <a:prstGeom prst="rect">
            <a:avLst/>
          </a:prstGeom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963" y="4823428"/>
            <a:ext cx="1483922" cy="164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98" y="2307628"/>
            <a:ext cx="1756352" cy="125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441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83447" y="0"/>
            <a:ext cx="500143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 </a:t>
            </a:r>
          </a:p>
          <a:p>
            <a:pPr algn="ctr"/>
            <a:r>
              <a:rPr lang="en-U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For attention! </a:t>
            </a:r>
            <a:endParaRPr lang="ru-RU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26" name="Picture 2" descr="ÐÐ°ÑÑÐ¸Ð½ÐºÐ¸ Ð¿Ð¾ Ð·Ð°Ð¿ÑÐ¾ÑÑ ÑÐ¼Ð°Ð¹Ð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196" y="2479963"/>
            <a:ext cx="4059936" cy="405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1076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Интеграл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193</TotalTime>
  <Words>46</Words>
  <Application>Microsoft Office PowerPoint</Application>
  <PresentationFormat>Широкоэкранный</PresentationFormat>
  <Paragraphs>14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Интеграл</vt:lpstr>
      <vt:lpstr>What season is it? </vt:lpstr>
      <vt:lpstr>Презентация PowerPoint</vt:lpstr>
      <vt:lpstr>Презентация PowerPoint</vt:lpstr>
      <vt:lpstr>The WEather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season is it?</dc:title>
  <dc:creator>Admin</dc:creator>
  <cp:lastModifiedBy>kat_kyz@mail.ru</cp:lastModifiedBy>
  <cp:revision>16</cp:revision>
  <dcterms:created xsi:type="dcterms:W3CDTF">2018-03-02T19:17:39Z</dcterms:created>
  <dcterms:modified xsi:type="dcterms:W3CDTF">2020-04-01T18:53:04Z</dcterms:modified>
</cp:coreProperties>
</file>